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3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2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7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4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5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4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7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7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5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8FF5-EC0A-4F29-B06F-768535B836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CBFB-DBB9-4893-92FE-240202B27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идорова\Desktop\урок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7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74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ы\Береза с друзья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38151"/>
            <a:ext cx="3888433" cy="55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ы\Березовая рощ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76250"/>
            <a:ext cx="4330476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ы\Берендеево царство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7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ы\Дорога в лес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7467"/>
            <a:ext cx="8064896" cy="56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8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идорова\Desktop\урок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64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идорова\Desktop\урок\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582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</dc:creator>
  <cp:lastModifiedBy>Сидорова</cp:lastModifiedBy>
  <cp:revision>3</cp:revision>
  <dcterms:created xsi:type="dcterms:W3CDTF">2023-11-27T19:14:22Z</dcterms:created>
  <dcterms:modified xsi:type="dcterms:W3CDTF">2023-11-27T19:31:08Z</dcterms:modified>
</cp:coreProperties>
</file>